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Arabská říše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3" y="102973"/>
            <a:ext cx="10353761" cy="1326321"/>
          </a:xfrm>
        </p:spPr>
        <p:txBody>
          <a:bodyPr>
            <a:normAutofit/>
          </a:bodyPr>
          <a:lstStyle/>
          <a:p>
            <a:r>
              <a:rPr lang="cs-CZ" dirty="0" smtClean="0"/>
              <a:t>Arabský poloostrov</a:t>
            </a:r>
            <a:br>
              <a:rPr lang="cs-CZ" dirty="0" smtClean="0"/>
            </a:br>
            <a:r>
              <a:rPr lang="cs-CZ" b="0" dirty="0" smtClean="0">
                <a:effectLst/>
              </a:rPr>
              <a:t>-</a:t>
            </a:r>
            <a:r>
              <a:rPr lang="cs-CZ" sz="2700" b="0" dirty="0" smtClean="0">
                <a:effectLst/>
              </a:rPr>
              <a:t>Beduíni (Pastevci), Kmenové Zřízení, Polyteismus</a:t>
            </a:r>
            <a:endParaRPr lang="cs-CZ" sz="2700" b="0" dirty="0">
              <a:effectLst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731" y="1206872"/>
            <a:ext cx="9465883" cy="55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8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160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Mekka – nejposvátnější město muslimů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59" y="1141938"/>
            <a:ext cx="7451124" cy="5588344"/>
          </a:xfrm>
        </p:spPr>
      </p:pic>
    </p:spTree>
    <p:extLst>
      <p:ext uri="{BB962C8B-B14F-4D97-AF65-F5344CB8AC3E}">
        <p14:creationId xmlns:p14="http://schemas.microsoft.com/office/powerpoint/2010/main" val="18985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918" y="258687"/>
            <a:ext cx="10353761" cy="922667"/>
          </a:xfrm>
        </p:spPr>
        <p:txBody>
          <a:bodyPr/>
          <a:lstStyle/>
          <a:p>
            <a:r>
              <a:rPr lang="cs-CZ" dirty="0" smtClean="0"/>
              <a:t>Mohamed (570 – 632)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6563" y="1062681"/>
            <a:ext cx="5387546" cy="5412260"/>
          </a:xfrm>
        </p:spPr>
        <p:txBody>
          <a:bodyPr>
            <a:noAutofit/>
          </a:bodyPr>
          <a:lstStyle/>
          <a:p>
            <a:r>
              <a:rPr lang="cs-CZ" sz="2800" dirty="0" smtClean="0"/>
              <a:t>ZAKLADATEL islámu</a:t>
            </a:r>
          </a:p>
          <a:p>
            <a:r>
              <a:rPr lang="cs-CZ" sz="2800" dirty="0" smtClean="0"/>
              <a:t>1 bůh Alláh</a:t>
            </a:r>
          </a:p>
          <a:p>
            <a:r>
              <a:rPr lang="cs-CZ" sz="2800" dirty="0" smtClean="0"/>
              <a:t>Korán -  posvátná kniha</a:t>
            </a:r>
          </a:p>
          <a:p>
            <a:r>
              <a:rPr lang="cs-CZ" sz="2800" dirty="0">
                <a:effectLst/>
              </a:rPr>
              <a:t>Mohamed má nepřátele, proto utíká r.</a:t>
            </a:r>
            <a:r>
              <a:rPr lang="cs-CZ" sz="2800" b="1" dirty="0">
                <a:effectLst/>
              </a:rPr>
              <a:t>622</a:t>
            </a:r>
            <a:r>
              <a:rPr lang="cs-CZ" sz="2800" dirty="0">
                <a:effectLst/>
              </a:rPr>
              <a:t> do Mediny (=hidžra) – </a:t>
            </a:r>
            <a:r>
              <a:rPr lang="cs-CZ" sz="2800" i="1" dirty="0">
                <a:effectLst/>
              </a:rPr>
              <a:t>počátek muslimského letopočtu</a:t>
            </a:r>
            <a:r>
              <a:rPr lang="cs-CZ" sz="2800" dirty="0">
                <a:effectLst/>
              </a:rPr>
              <a:t>. Vrací se i s armádou r. 630 zpět, </a:t>
            </a:r>
            <a:r>
              <a:rPr lang="cs-CZ" sz="2800" dirty="0" err="1">
                <a:effectLst/>
              </a:rPr>
              <a:t>dobyje</a:t>
            </a:r>
            <a:r>
              <a:rPr lang="cs-CZ" sz="2800" dirty="0">
                <a:effectLst/>
              </a:rPr>
              <a:t> Mekku a zakládá jednotný stát. 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1791231"/>
            <a:ext cx="5355607" cy="3999969"/>
          </a:xfrm>
        </p:spPr>
      </p:pic>
    </p:spTree>
    <p:extLst>
      <p:ext uri="{BB962C8B-B14F-4D97-AF65-F5344CB8AC3E}">
        <p14:creationId xmlns:p14="http://schemas.microsoft.com/office/powerpoint/2010/main" val="104875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5" y="333632"/>
            <a:ext cx="5106004" cy="6128951"/>
          </a:xfrm>
        </p:spPr>
        <p:txBody>
          <a:bodyPr>
            <a:noAutofit/>
          </a:bodyPr>
          <a:lstStyle/>
          <a:p>
            <a:r>
              <a:rPr lang="cs-CZ" sz="2800" dirty="0">
                <a:effectLst/>
              </a:rPr>
              <a:t>Jeho nástupci (= chalífové) sjednotí Arabský poloostrov a vedou výbojné </a:t>
            </a:r>
            <a:r>
              <a:rPr lang="cs-CZ" sz="2800" dirty="0" smtClean="0">
                <a:effectLst/>
              </a:rPr>
              <a:t>války</a:t>
            </a:r>
          </a:p>
          <a:p>
            <a:r>
              <a:rPr lang="cs-CZ" sz="2800" dirty="0" smtClean="0">
                <a:effectLst/>
              </a:rPr>
              <a:t>  V 9.stol</a:t>
            </a:r>
            <a:r>
              <a:rPr lang="cs-CZ" sz="2800" dirty="0">
                <a:effectLst/>
              </a:rPr>
              <a:t>. nastává vrchol říše (chalíf </a:t>
            </a:r>
            <a:r>
              <a:rPr lang="cs-CZ" sz="2800" dirty="0" err="1">
                <a:effectLst/>
              </a:rPr>
              <a:t>Hárúm</a:t>
            </a:r>
            <a:r>
              <a:rPr lang="cs-CZ" sz="2800" dirty="0">
                <a:effectLst/>
              </a:rPr>
              <a:t> ar – </a:t>
            </a:r>
            <a:r>
              <a:rPr lang="cs-CZ" sz="2800" dirty="0" err="1">
                <a:effectLst/>
              </a:rPr>
              <a:t>Rašíd</a:t>
            </a:r>
            <a:r>
              <a:rPr lang="cs-CZ" sz="2800" dirty="0">
                <a:effectLst/>
              </a:rPr>
              <a:t> – rozloha od Atlantského oceánu až po čínskou hranici, centrem </a:t>
            </a:r>
            <a:r>
              <a:rPr lang="cs-CZ" sz="2800" dirty="0" smtClean="0">
                <a:effectLst/>
              </a:rPr>
              <a:t>Bagdád)</a:t>
            </a:r>
          </a:p>
          <a:p>
            <a:r>
              <a:rPr lang="cs-CZ" sz="2800" dirty="0" smtClean="0">
                <a:effectLst/>
              </a:rPr>
              <a:t>Od 10</a:t>
            </a:r>
            <a:r>
              <a:rPr lang="cs-CZ" sz="2800" dirty="0">
                <a:effectLst/>
              </a:rPr>
              <a:t>. století rozpad, v 11. století vpád Turků – noví nositelé islámu.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804" y="432486"/>
            <a:ext cx="6234759" cy="27184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4" y="3163824"/>
            <a:ext cx="2023872" cy="3694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093676" y="4053016"/>
            <a:ext cx="354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Hárúm ar – Rašíd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8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238897"/>
            <a:ext cx="10353761" cy="1326321"/>
          </a:xfrm>
        </p:spPr>
        <p:txBody>
          <a:bodyPr/>
          <a:lstStyle/>
          <a:p>
            <a:r>
              <a:rPr lang="cs-CZ" dirty="0" smtClean="0"/>
              <a:t>Pravidla pro život muslima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0292" y="1260416"/>
            <a:ext cx="11096973" cy="4559616"/>
          </a:xfrm>
        </p:spPr>
        <p:txBody>
          <a:bodyPr>
            <a:noAutofit/>
          </a:bodyPr>
          <a:lstStyle/>
          <a:p>
            <a:r>
              <a:rPr lang="cs-CZ" sz="2800" dirty="0" smtClean="0"/>
              <a:t>Víra </a:t>
            </a:r>
            <a:r>
              <a:rPr lang="cs-CZ" sz="2800" dirty="0"/>
              <a:t>v jedinost Boží a </a:t>
            </a:r>
            <a:r>
              <a:rPr lang="cs-CZ" sz="2800" dirty="0" err="1"/>
              <a:t>bo</a:t>
            </a:r>
            <a:r>
              <a:rPr lang="cs-CZ" sz="2800" dirty="0"/>
              <a:t>--k- poslání M--</a:t>
            </a:r>
            <a:r>
              <a:rPr lang="cs-CZ" sz="2800" dirty="0" err="1"/>
              <a:t>am</a:t>
            </a:r>
            <a:r>
              <a:rPr lang="cs-CZ" sz="2800" dirty="0"/>
              <a:t>-d-</a:t>
            </a:r>
            <a:r>
              <a:rPr lang="cs-CZ" sz="2800" dirty="0" smtClean="0"/>
              <a:t>.</a:t>
            </a:r>
            <a:endParaRPr lang="cs-CZ" sz="2800" dirty="0"/>
          </a:p>
          <a:p>
            <a:r>
              <a:rPr lang="cs-CZ" sz="2800" dirty="0" smtClean="0"/>
              <a:t> </a:t>
            </a:r>
            <a:r>
              <a:rPr lang="cs-CZ" sz="2800" dirty="0"/>
              <a:t>Modlitba </a:t>
            </a:r>
            <a:r>
              <a:rPr lang="cs-CZ" sz="2800" dirty="0" err="1"/>
              <a:t>pě</a:t>
            </a:r>
            <a:r>
              <a:rPr lang="cs-CZ" sz="2800" dirty="0"/>
              <a:t>--r-t denně.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Půst v m-sí-- Ramadánu od úsvitu do s-u--a-u.</a:t>
            </a:r>
          </a:p>
          <a:p>
            <a:r>
              <a:rPr lang="cs-CZ" sz="2800" dirty="0" smtClean="0"/>
              <a:t>Udílení </a:t>
            </a:r>
            <a:r>
              <a:rPr lang="cs-CZ" sz="2800" dirty="0"/>
              <a:t>almužny ch-d-m (2,5% čistých ročních zisků ve prospěch ni-š-ch </a:t>
            </a:r>
            <a:r>
              <a:rPr lang="cs-CZ" sz="2800" dirty="0" err="1" smtClean="0"/>
              <a:t>sociálníchvrstev</a:t>
            </a:r>
            <a:r>
              <a:rPr lang="cs-CZ" sz="2800" dirty="0"/>
              <a:t>).</a:t>
            </a:r>
          </a:p>
          <a:p>
            <a:r>
              <a:rPr lang="cs-CZ" sz="2800" dirty="0" smtClean="0"/>
              <a:t>Pouť </a:t>
            </a:r>
            <a:r>
              <a:rPr lang="cs-CZ" sz="2800" dirty="0"/>
              <a:t>do M-</a:t>
            </a:r>
            <a:r>
              <a:rPr lang="cs-CZ" sz="2800" dirty="0" err="1"/>
              <a:t>kk</a:t>
            </a:r>
            <a:r>
              <a:rPr lang="cs-CZ" sz="2800" dirty="0"/>
              <a:t>- (jednou za ž--</a:t>
            </a:r>
            <a:r>
              <a:rPr lang="cs-CZ" sz="2800" dirty="0" err="1"/>
              <a:t>ot</a:t>
            </a:r>
            <a:r>
              <a:rPr lang="cs-CZ" sz="2800" dirty="0"/>
              <a:t>, umožňuje-li to </a:t>
            </a:r>
            <a:r>
              <a:rPr lang="cs-CZ" sz="2800" dirty="0" err="1"/>
              <a:t>fi</a:t>
            </a:r>
            <a:r>
              <a:rPr lang="cs-CZ" sz="2800" dirty="0"/>
              <a:t>-a-č-í situace a zdravotní stav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3893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cs-CZ" dirty="0" smtClean="0"/>
              <a:t>Co to je?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>
          <a:xfrm>
            <a:off x="283600" y="961807"/>
            <a:ext cx="1444437" cy="654881"/>
          </a:xfrm>
        </p:spPr>
        <p:txBody>
          <a:bodyPr/>
          <a:lstStyle/>
          <a:p>
            <a:r>
              <a:rPr lang="cs-CZ" dirty="0" smtClean="0"/>
              <a:t>Muezzin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5589501" y="1326321"/>
            <a:ext cx="3290887" cy="817566"/>
          </a:xfrm>
        </p:spPr>
        <p:txBody>
          <a:bodyPr>
            <a:normAutofit/>
          </a:bodyPr>
          <a:lstStyle/>
          <a:p>
            <a:r>
              <a:rPr lang="cs-CZ" dirty="0" smtClean="0"/>
              <a:t>Mešita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1" y="1505477"/>
            <a:ext cx="3593477" cy="501739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11" y="2490173"/>
            <a:ext cx="4912331" cy="36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9243459" cy="40365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to je?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5" y="2088320"/>
            <a:ext cx="2644951" cy="10379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Minaret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91" y="1246137"/>
            <a:ext cx="3546389" cy="5423022"/>
          </a:xfrm>
        </p:spPr>
      </p:pic>
    </p:spTree>
    <p:extLst>
      <p:ext uri="{BB962C8B-B14F-4D97-AF65-F5344CB8AC3E}">
        <p14:creationId xmlns:p14="http://schemas.microsoft.com/office/powerpoint/2010/main" val="2078298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20</TotalTime>
  <Words>174</Words>
  <Application>Microsoft Office PowerPoint</Application>
  <PresentationFormat>Širokoúhlá obrazovka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Arabská říše</vt:lpstr>
      <vt:lpstr>Arabský poloostrov -Beduíni (Pastevci), Kmenové Zřízení, Polyteismus</vt:lpstr>
      <vt:lpstr>Mekka – nejposvátnější město muslimů</vt:lpstr>
      <vt:lpstr>Mohamed (570 – 632)</vt:lpstr>
      <vt:lpstr>Prezentace aplikace PowerPoint</vt:lpstr>
      <vt:lpstr>Pravidla pro život muslima</vt:lpstr>
      <vt:lpstr>Co to je?</vt:lpstr>
      <vt:lpstr>Co to je?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Arabská říše</dc:title>
  <dc:creator>Dohnal</dc:creator>
  <cp:lastModifiedBy>Dohnal</cp:lastModifiedBy>
  <cp:revision>4</cp:revision>
  <dcterms:created xsi:type="dcterms:W3CDTF">2017-10-18T06:22:04Z</dcterms:created>
  <dcterms:modified xsi:type="dcterms:W3CDTF">2017-10-18T06:42:19Z</dcterms:modified>
</cp:coreProperties>
</file>