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4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154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548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966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329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787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132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809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989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952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559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209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802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Doba bronzová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1800 – 700 př. n. l.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093108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84" y="216222"/>
            <a:ext cx="11245990" cy="643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84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2612" y="72272"/>
            <a:ext cx="9875520" cy="945823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Bronz = slitina mědi a cínu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		- tvrdší a pružnější než měď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374715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cs-CZ" dirty="0" smtClean="0"/>
              <a:t> </a:t>
            </a:r>
            <a:r>
              <a:rPr lang="cs-CZ" sz="2000" dirty="0" smtClean="0"/>
              <a:t>- </a:t>
            </a:r>
            <a:endParaRPr lang="cs-CZ" sz="2000" dirty="0"/>
          </a:p>
        </p:txBody>
      </p:sp>
      <p:pic>
        <p:nvPicPr>
          <p:cNvPr id="2050" name="Picture 2" descr="Výsledek obrázku pro bronzové p&amp;rcaron;edm&amp;ecaron;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25" y="1304287"/>
            <a:ext cx="4897191" cy="496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ív&amp;ccaron;í Kámen. Bronzový spirálový náramek z nálezu v roce 1946. OVM &amp;Ccaron;eský Krumlov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326" y="1759671"/>
            <a:ext cx="375285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974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4965569" cy="30480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Lití na „ztracenou formu“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img.geocaching.com/cache/f38622a8-b148-44c6-9003-178d382459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752" y="261987"/>
            <a:ext cx="4972050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141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5734" y="433633"/>
            <a:ext cx="4475375" cy="230014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Náboženství – mnoho bohů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/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Pohřbívání - mohyly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AutoShape 2" descr="https://upload.wikimedia.org/wikipedia/commons/thumb/c/c4/Mohyla_Chotoun.jpg/220px-Mohyla_Chotoun.jpg"/>
          <p:cNvSpPr>
            <a:spLocks noChangeAspect="1" noChangeArrowheads="1"/>
          </p:cNvSpPr>
          <p:nvPr/>
        </p:nvSpPr>
        <p:spPr bwMode="auto">
          <a:xfrm>
            <a:off x="155575" y="-1309688"/>
            <a:ext cx="20955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80" name="Picture 8" descr="http://www.liborbalak.wz.cz/st%C5%99edn%C3%AD_bronz_poh%C5%99eb_mohy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730" y="147687"/>
            <a:ext cx="5473536" cy="652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996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3001" y="2057400"/>
            <a:ext cx="2957660" cy="1817016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Popel zemřelého je umístěn v „popelnici“.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www.liborbalak.wz.cz/mlad%C3%BD_bron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50" y="246565"/>
            <a:ext cx="5300938" cy="654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43000" y="609600"/>
            <a:ext cx="3815499" cy="13563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Žárový pohřeb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021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2891672" cy="135636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Žena ve střední době bronzové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www.liborbalak.wz.cz/doba_bronzov%C3%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059" y="333375"/>
            <a:ext cx="5172075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312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áklad">
  <a:themeElements>
    <a:clrScheme name="Základ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TM03457444[[fn=Základna]]</Template>
  <TotalTime>28</TotalTime>
  <Words>44</Words>
  <Application>Microsoft Office PowerPoint</Application>
  <PresentationFormat>Širokoúhlá obrazovka</PresentationFormat>
  <Paragraphs>9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Arial</vt:lpstr>
      <vt:lpstr>Corbel</vt:lpstr>
      <vt:lpstr>Základ</vt:lpstr>
      <vt:lpstr>Doba bronzová</vt:lpstr>
      <vt:lpstr>Prezentace aplikace PowerPoint</vt:lpstr>
      <vt:lpstr>Bronz = slitina mědi a cínu   - tvrdší a pružnější než měď</vt:lpstr>
      <vt:lpstr>Lití na „ztracenou formu“</vt:lpstr>
      <vt:lpstr>Náboženství – mnoho bohů  Pohřbívání - mohyly</vt:lpstr>
      <vt:lpstr>Žárový pohřeb</vt:lpstr>
      <vt:lpstr>Žena ve střední době bronzové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Doba bronzová</dc:title>
  <dc:creator>Dohnal</dc:creator>
  <cp:lastModifiedBy>Dohnal</cp:lastModifiedBy>
  <cp:revision>4</cp:revision>
  <dcterms:created xsi:type="dcterms:W3CDTF">2016-11-02T08:29:29Z</dcterms:created>
  <dcterms:modified xsi:type="dcterms:W3CDTF">2016-11-02T08:58:22Z</dcterms:modified>
</cp:coreProperties>
</file>